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4613" r:id="rId1"/>
  </p:sldMasterIdLst>
  <p:notesMasterIdLst>
    <p:notesMasterId r:id="rId7"/>
  </p:notesMasterIdLst>
  <p:sldIdLst>
    <p:sldId id="4050" r:id="rId2"/>
    <p:sldId id="355" r:id="rId3"/>
    <p:sldId id="356" r:id="rId4"/>
    <p:sldId id="4051" r:id="rId5"/>
    <p:sldId id="4052" r:id="rId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000099"/>
    <a:srgbClr val="0066CC"/>
    <a:srgbClr val="0033CC"/>
    <a:srgbClr val="003399"/>
    <a:srgbClr val="660066"/>
    <a:srgbClr val="9966FF"/>
    <a:srgbClr val="9900FF"/>
    <a:srgbClr val="B40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1429" autoAdjust="0"/>
  </p:normalViewPr>
  <p:slideViewPr>
    <p:cSldViewPr>
      <p:cViewPr varScale="1">
        <p:scale>
          <a:sx n="121" d="100"/>
          <a:sy n="121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1/1/2020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5090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2236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69044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0654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0914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1425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892969"/>
            <a:ext cx="3625453" cy="507206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434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9452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40304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584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5052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0969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C53595E0-58C2-4D64-89CA-3E2F342B9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892969"/>
            <a:ext cx="7358063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95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614" r:id="rId1"/>
    <p:sldLayoutId id="2147514615" r:id="rId2"/>
    <p:sldLayoutId id="2147514616" r:id="rId3"/>
    <p:sldLayoutId id="2147514617" r:id="rId4"/>
    <p:sldLayoutId id="2147514618" r:id="rId5"/>
    <p:sldLayoutId id="2147514619" r:id="rId6"/>
    <p:sldLayoutId id="2147514620" r:id="rId7"/>
    <p:sldLayoutId id="2147514621" r:id="rId8"/>
    <p:sldLayoutId id="2147514622" r:id="rId9"/>
    <p:sldLayoutId id="2147514623" r:id="rId10"/>
    <p:sldLayoutId id="2147514624" r:id="rId11"/>
  </p:sldLayoutIdLst>
  <p:transition/>
  <p:txStyles>
    <p:titleStyle>
      <a:lvl1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2pPr>
      <a:lvl3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3pPr>
      <a:lvl4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4pPr>
      <a:lvl5pPr marL="55809" indent="-55809"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5pPr>
      <a:lvl6pPr marL="377266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6pPr>
      <a:lvl7pPr marL="698723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7pPr>
      <a:lvl8pPr marL="1020181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8pPr>
      <a:lvl9pPr marL="1341638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儷黑 Pro" charset="-120"/>
          <a:cs typeface="儷黑 Pro" charset="-120"/>
          <a:sym typeface="Gill Sans" charset="0"/>
        </a:defRPr>
      </a:lvl9pPr>
    </p:titleStyle>
    <p:bodyStyle>
      <a:lvl1pPr marL="517903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30431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2959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55487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68015" indent="-401822" algn="l" rtl="0" eaLnBrk="0" fontAlgn="base" hangingPunct="0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089473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10930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732387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053845" indent="-401822" algn="l" rtl="0" fontAlgn="base">
        <a:spcBef>
          <a:spcPts val="3375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xmlns="" id="{09B17047-289A-4C88-A501-77AE73E2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3059" name="Picture 2">
            <a:extLst>
              <a:ext uri="{FF2B5EF4-FFF2-40B4-BE49-F238E27FC236}">
                <a16:creationId xmlns:a16="http://schemas.microsoft.com/office/drawing/2014/main" xmlns="" id="{6513A4DD-1457-4534-B833-95FB16859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222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xmlns="" id="{F68A5EEE-842D-4739-9FAE-F65092404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4083" name="Picture 2">
            <a:extLst>
              <a:ext uri="{FF2B5EF4-FFF2-40B4-BE49-F238E27FC236}">
                <a16:creationId xmlns:a16="http://schemas.microsoft.com/office/drawing/2014/main" xmlns="" id="{D88024D5-0E37-4C52-84A6-D786FC34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59716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xmlns="" id="{B761E51F-6BD8-415D-B69D-FD2FBB263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5107" name="Picture 2">
            <a:extLst>
              <a:ext uri="{FF2B5EF4-FFF2-40B4-BE49-F238E27FC236}">
                <a16:creationId xmlns:a16="http://schemas.microsoft.com/office/drawing/2014/main" xmlns="" id="{7C86CFAD-DE38-4171-9C35-B8B0EAD9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888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xmlns="" id="{593F9F60-211A-4C6E-B950-5D29B37A6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6131" name="Picture 2">
            <a:extLst>
              <a:ext uri="{FF2B5EF4-FFF2-40B4-BE49-F238E27FC236}">
                <a16:creationId xmlns:a16="http://schemas.microsoft.com/office/drawing/2014/main" xmlns="" id="{6E1659FE-7F9F-4846-899D-A0D83336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865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xmlns="" id="{1D30D611-3539-44E3-BF4E-D7AFEC813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3621" eaLnBrk="1" hangingPunct="1"/>
            <a:endParaRPr lang="en-US" altLang="en-US"/>
          </a:p>
        </p:txBody>
      </p:sp>
      <p:pic>
        <p:nvPicPr>
          <p:cNvPr id="177155" name="Picture 2">
            <a:extLst>
              <a:ext uri="{FF2B5EF4-FFF2-40B4-BE49-F238E27FC236}">
                <a16:creationId xmlns:a16="http://schemas.microsoft.com/office/drawing/2014/main" xmlns="" id="{A7617F1B-3A5C-4B66-BEDB-A9E2C08D0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111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儷黑 Pro"/>
        <a:cs typeface="儷黑 Pro"/>
      </a:majorFont>
      <a:minorFont>
        <a:latin typeface="Gill Sans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儷黑 Pro" charset="-120"/>
            <a:cs typeface="儷黑 Pro" charset="-12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Gill Sans</vt:lpstr>
      <vt:lpstr>新細明體</vt:lpstr>
      <vt:lpstr>儷黑 Pro</vt:lpstr>
      <vt:lpstr>Calibri</vt:lpstr>
      <vt:lpstr>Times New Roman</vt:lpstr>
      <vt:lpstr>Bullets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811</cp:revision>
  <dcterms:created xsi:type="dcterms:W3CDTF">1999-09-19T02:56:02Z</dcterms:created>
  <dcterms:modified xsi:type="dcterms:W3CDTF">2020-01-01T22:30:00Z</dcterms:modified>
</cp:coreProperties>
</file>